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3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2" Type="http://schemas.openxmlformats.org/officeDocument/2006/relationships/hyperlink" Target="https://www.flickr.com/photos/kevallen/2632124802/?rb=1" TargetMode="Externa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2" Type="http://schemas.openxmlformats.org/officeDocument/2006/relationships/hyperlink" Target="http://www.solu-sante.com/" TargetMode="Externa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2" Type="http://schemas.openxmlformats.org/officeDocument/2006/relationships/hyperlink" Target="http://www.allofamille.fr/fiche/28391-sport-ete-famille" TargetMode="Externa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2" Type="http://schemas.openxmlformats.org/officeDocument/2006/relationships/hyperlink" Target="http://blog.inner-active.com/2011/07/why-android-4-0-must-come-with-google-plus-fully-integrated/" TargetMode="Externa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2" Type="http://schemas.openxmlformats.org/officeDocument/2006/relationships/hyperlink" Target="http://www.fredzone.org/wp-content/uploads/2010/06/telecharger-rom-froyo-mobiles.png" TargetMode="Externa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2" Type="http://schemas.openxmlformats.org/officeDocument/2006/relationships/hyperlink" Target="http://www.wallpaperup.com/455972/under_construction_sign_work_computer_humor_funny_text_maintenance_wallpaper_website_web.html" TargetMode="Externa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2" Type="http://schemas.openxmlformats.org/officeDocument/2006/relationships/hyperlink" Target="http://www.bjmedia.ca/se-preparer-a-un-nouveau-site-web/" TargetMode="Externa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2" Type="http://schemas.openxmlformats.org/officeDocument/2006/relationships/hyperlink" Target="http://mauroattardi.com/open-data-que-es-y-para-que-sirve/" TargetMode="Externa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https://www.flickr.com/photos/kevallen/2632124802/?rb=1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http://www.solu-sante.com/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http://www.allofamille.fr/fiche/28391-sport-ete-famille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http://blog.inner-active.com/2011/07/why-android-4-0-must-come-with-google-plus-fully-integrated/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http://www.fredzone.org/wp-content/uploads/2010/06/telecharger-rom-froyo-mobiles.png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http://www.wallpaperup.com/455972/under_construction_sign_work_computer_humor_funny_text_maintenance_wallpaper_website_web.html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http://www.bjmedia.ca/se-preparer-a-un-nouveau-site-web/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src: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http://mauroattardi.com/open-data-que-es-y-para-que-sirve/</a:t>
            </a:r>
            <a:r>
              <a:rPr lang="fr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10" Type="http://schemas.openxmlformats.org/officeDocument/2006/relationships/hyperlink" Target="http://mauroattardi.com/open-data-que-es-y-para-que-sirve/" TargetMode="External"/><Relationship Id="rId4" Type="http://schemas.openxmlformats.org/officeDocument/2006/relationships/hyperlink" Target="http://www.solu-sante.com/" TargetMode="External"/><Relationship Id="rId3" Type="http://schemas.openxmlformats.org/officeDocument/2006/relationships/hyperlink" Target="https://www.flickr.com/photos/kevallen/2632124802/?rb=1" TargetMode="External"/><Relationship Id="rId9" Type="http://schemas.openxmlformats.org/officeDocument/2006/relationships/hyperlink" Target="http://www.bjmedia.ca/se-preparer-a-un-nouveau-site-web/" TargetMode="External"/><Relationship Id="rId6" Type="http://schemas.openxmlformats.org/officeDocument/2006/relationships/hyperlink" Target="http://blog.inner-active.com/2011/07/why-android-4-0-must-come-with-google-plus-fully-integrated/" TargetMode="External"/><Relationship Id="rId5" Type="http://schemas.openxmlformats.org/officeDocument/2006/relationships/hyperlink" Target="http://www.allofamille.fr/fiche/28391-sport-ete-famille" TargetMode="External"/><Relationship Id="rId8" Type="http://schemas.openxmlformats.org/officeDocument/2006/relationships/hyperlink" Target="http://www.wallpaperup.com/455972/under_construction_sign_work_computer_humor_funny_text_maintenance_wallpaper_website_web.html" TargetMode="External"/><Relationship Id="rId7" Type="http://schemas.openxmlformats.org/officeDocument/2006/relationships/hyperlink" Target="http://www.fredzone.org/wp-content/uploads/2010/06/telecharger-rom-froyo-mobiles.png" TargetMode="Externa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4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1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9.png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07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ctrTitle"/>
          </p:nvPr>
        </p:nvSpPr>
        <p:spPr>
          <a:xfrm>
            <a:off x="-100" y="0"/>
            <a:ext cx="91440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7000">
                <a:solidFill>
                  <a:srgbClr val="8E7CC3"/>
                </a:solidFill>
                <a:latin typeface="Oxygen"/>
                <a:ea typeface="Oxygen"/>
                <a:cs typeface="Oxygen"/>
                <a:sym typeface="Oxygen"/>
              </a:rPr>
              <a:t>StayFitGeneva</a:t>
            </a:r>
          </a:p>
        </p:txBody>
      </p:sp>
      <p:sp>
        <p:nvSpPr>
          <p:cNvPr id="42" name="Shape 42"/>
          <p:cNvSpPr txBox="1"/>
          <p:nvPr>
            <p:ph idx="2" type="ctrTitle"/>
          </p:nvPr>
        </p:nvSpPr>
        <p:spPr>
          <a:xfrm>
            <a:off x="4965125" y="3864900"/>
            <a:ext cx="4178699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B4A7D6"/>
                </a:solidFill>
              </a:rPr>
              <a:t>BEZERRA André  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B4A7D6"/>
                </a:solidFill>
              </a:rPr>
              <a:t>NICOLAS Gregory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0" y="-75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Sources images: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1: </a:t>
            </a:r>
            <a:r>
              <a:rPr lang="fr" sz="1100" u="sng">
                <a:solidFill>
                  <a:srgbClr val="FFFFFF"/>
                </a:solidFill>
                <a:hlinkClick r:id="rId3"/>
              </a:rPr>
              <a:t>https://www.flickr.com/photos/kevallen/2632124802/?rb=1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2: </a:t>
            </a:r>
            <a:r>
              <a:rPr lang="fr" sz="1100" u="sng">
                <a:solidFill>
                  <a:srgbClr val="FFFFFF"/>
                </a:solidFill>
                <a:hlinkClick r:id="rId4"/>
              </a:rPr>
              <a:t>http://www.solu-sante.com/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3: </a:t>
            </a:r>
            <a:r>
              <a:rPr lang="fr" sz="1100" u="sng">
                <a:solidFill>
                  <a:srgbClr val="FFFFFF"/>
                </a:solidFill>
                <a:hlinkClick r:id="rId5"/>
              </a:rPr>
              <a:t>http://www.allofamille.fr/fiche/28391-sport-ete-famille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4: </a:t>
            </a:r>
            <a:r>
              <a:rPr lang="fr" sz="1100" u="sng">
                <a:solidFill>
                  <a:srgbClr val="FFFFFF"/>
                </a:solidFill>
                <a:hlinkClick r:id="rId6"/>
              </a:rPr>
              <a:t>http://blog.inner-active.com/2011/07/why-android-4-0-must-come-with-google-plus-fully-integrated/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5: </a:t>
            </a:r>
            <a:r>
              <a:rPr lang="fr" sz="1100" u="sng">
                <a:solidFill>
                  <a:srgbClr val="FFFFFF"/>
                </a:solidFill>
                <a:hlinkClick r:id="rId7"/>
              </a:rPr>
              <a:t>http://www.fredzone.org/wp-content/uploads/2010/06/telecharger-rom-froyo-mobiles.png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6: </a:t>
            </a:r>
            <a:r>
              <a:rPr lang="fr" sz="1100" u="sng">
                <a:solidFill>
                  <a:srgbClr val="FFFFFF"/>
                </a:solidFill>
                <a:hlinkClick r:id="rId8"/>
              </a:rPr>
              <a:t>http://www.wallpaperup.com/455972/under_construction_sign_work_computer_humor_funny_text_maintenance_wallpaper_website_web.html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7: </a:t>
            </a:r>
            <a:r>
              <a:rPr lang="fr" sz="1100" u="sng">
                <a:solidFill>
                  <a:srgbClr val="FFFFFF"/>
                </a:solidFill>
                <a:hlinkClick r:id="rId9"/>
              </a:rPr>
              <a:t>http://www.bjmedia.ca/se-preparer-a-un-nouveau-site-web/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8: </a:t>
            </a:r>
            <a:r>
              <a:rPr lang="fr" sz="1100" u="sng">
                <a:solidFill>
                  <a:srgbClr val="FFFFFF"/>
                </a:solidFill>
                <a:hlinkClick r:id="rId10"/>
              </a:rPr>
              <a:t>http://mauroattardi.com/open-data-que-es-y-para-que-sirve/</a:t>
            </a:r>
            <a:r>
              <a:rPr lang="fr" sz="1100">
                <a:solidFill>
                  <a:srgbClr val="FFFFFF"/>
                </a:solidFill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fr" sz="1100">
                <a:solidFill>
                  <a:srgbClr val="FFFFFF"/>
                </a:solidFill>
              </a:rPr>
              <a:t>Page 9: https://www.flickr.com/photos/jyhem/16126800512/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 b="13554" l="0" r="0" t="0"/>
          <a:stretch/>
        </p:blipFill>
        <p:spPr>
          <a:xfrm>
            <a:off x="0" y="0"/>
            <a:ext cx="92247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247750" y="76200"/>
            <a:ext cx="88368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Sommaire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◈ Présentation Projet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◈ Fonctionnalités Android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◈ Fonctionnalités Site Web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◈ Données OpenGeneva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>
                <a:solidFill>
                  <a:srgbClr val="3D85C6"/>
                </a:solidFill>
              </a:rPr>
              <a:t>◈ Question(s)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ctrTitle"/>
          </p:nvPr>
        </p:nvSpPr>
        <p:spPr>
          <a:xfrm>
            <a:off x="321825" y="0"/>
            <a:ext cx="4316099" cy="13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6800">
                <a:solidFill>
                  <a:srgbClr val="B4A7D6"/>
                </a:solidFill>
                <a:latin typeface="Oxygen"/>
                <a:ea typeface="Oxygen"/>
                <a:cs typeface="Oxygen"/>
                <a:sym typeface="Oxygen"/>
              </a:rPr>
              <a:t>Pourquoi?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3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8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755175" y="0"/>
            <a:ext cx="7772400" cy="340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/>
              <a:t>Fonctionnalités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4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247750" y="0"/>
            <a:ext cx="88368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 u="sng">
                <a:solidFill>
                  <a:srgbClr val="FFFFFF"/>
                </a:solidFill>
              </a:rPr>
              <a:t>Cartographie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FFFFFF"/>
                </a:solidFill>
              </a:rPr>
              <a:t>◈ Données météorologiques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FFFFFF"/>
                </a:solidFill>
              </a:rPr>
              <a:t>◈ Emplacement pharmacies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FFFFFF"/>
                </a:solidFill>
              </a:rPr>
              <a:t>◈ Installations sportives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FFFFFF"/>
                </a:solidFill>
              </a:rPr>
              <a:t>◈ Parcours randonnée et vélo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FFFFFF"/>
                </a:solidFill>
              </a:rPr>
              <a:t>◈ TPG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5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875" y="366675"/>
            <a:ext cx="3116525" cy="19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10634" l="3994" r="3327" t="0"/>
          <a:stretch/>
        </p:blipFill>
        <p:spPr>
          <a:xfrm>
            <a:off x="0" y="1016437"/>
            <a:ext cx="8943924" cy="412706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0" y="0"/>
            <a:ext cx="91440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4800">
                <a:solidFill>
                  <a:srgbClr val="0B5394"/>
                </a:solidFill>
              </a:rPr>
              <a:t>Fonctionnalités site Web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6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16711" l="7475" r="0" t="8583"/>
          <a:stretch/>
        </p:blipFill>
        <p:spPr>
          <a:xfrm>
            <a:off x="5738148" y="3525300"/>
            <a:ext cx="3405852" cy="16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47750" y="76200"/>
            <a:ext cx="88368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 u="sng">
                <a:solidFill>
                  <a:srgbClr val="6FA8DC"/>
                </a:solidFill>
              </a:rPr>
              <a:t>Cartographie + Information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Données météorologiques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Emplacement pharmacies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Installations sportives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Parcours randonnée et vélo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Emplacement terrasses des cafés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400">
                <a:solidFill>
                  <a:srgbClr val="6FA8DC"/>
                </a:solidFill>
              </a:rPr>
              <a:t>◈ TPG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7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599" y="366699"/>
            <a:ext cx="3158300" cy="1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1663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Données OpenGeneva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7028" l="2075" r="0" t="0"/>
          <a:stretch/>
        </p:blipFill>
        <p:spPr>
          <a:xfrm>
            <a:off x="5479175" y="3854925"/>
            <a:ext cx="3664822" cy="12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0" y="1147825"/>
            <a:ext cx="5479200" cy="116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None/>
            </a:pPr>
            <a:r>
              <a:rPr lang="fr">
                <a:solidFill>
                  <a:srgbClr val="6FA8DC"/>
                </a:solidFill>
              </a:rPr>
              <a:t>◈ TPG (temps réel)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None/>
            </a:pPr>
            <a:r>
              <a:rPr lang="fr">
                <a:solidFill>
                  <a:srgbClr val="6FA8DC"/>
                </a:solidFill>
              </a:rPr>
              <a:t>◈ SITG</a:t>
            </a:r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0" y="2398325"/>
            <a:ext cx="8156400" cy="2149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3333"/>
              <a:buNone/>
            </a:pPr>
            <a:r>
              <a:rPr lang="fr" sz="1500">
                <a:solidFill>
                  <a:srgbClr val="6FA8DC"/>
                </a:solidFill>
              </a:rPr>
              <a:t>◎ EMPLACEMENT TERRASSES DES CAFÉS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3333"/>
              <a:buNone/>
            </a:pPr>
            <a:r>
              <a:rPr lang="fr" sz="1500">
                <a:solidFill>
                  <a:srgbClr val="6FA8DC"/>
                </a:solidFill>
              </a:rPr>
              <a:t>◎ INSTALLATIONS SPORTIVES: LIEUX DE SPORTS + PARCOURS MESURES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sz="1500">
                <a:solidFill>
                  <a:srgbClr val="6FA8DC"/>
                </a:solidFill>
              </a:rPr>
              <a:t>◎ ITINERAIRES DE LOISIRS CHEMINS DE RANDONNEE PEDESTRE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sz="1500">
                <a:solidFill>
                  <a:srgbClr val="6FA8DC"/>
                </a:solidFill>
              </a:rPr>
              <a:t>◎ QUALITE DE L'EAU DES PLAGES GENEVOISES DU LAC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sz="1500">
                <a:solidFill>
                  <a:srgbClr val="6FA8DC"/>
                </a:solidFill>
              </a:rPr>
              <a:t>◎ ITINERAIRES CYCLEVASIONS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sz="1500">
                <a:solidFill>
                  <a:srgbClr val="6FA8DC"/>
                </a:solidFill>
              </a:rPr>
              <a:t>◎ PHARMACIES MONDOSSIERMEDICAL.CH (E-TOILE)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sz="1500">
                <a:solidFill>
                  <a:srgbClr val="6FA8DC"/>
                </a:solidFill>
              </a:rPr>
              <a:t>◎ PLAN VELO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fr" sz="1600">
                <a:solidFill>
                  <a:srgbClr val="6FA8DC"/>
                </a:solidFill>
              </a:rPr>
              <a:t>BONUS: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600">
                <a:solidFill>
                  <a:srgbClr val="6FA8DC"/>
                </a:solidFill>
              </a:rPr>
              <a:t>◎ FLUX RSS (POLLUTION, POLLEN ETC.)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8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1662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ctrTitle"/>
          </p:nvPr>
        </p:nvSpPr>
        <p:spPr>
          <a:xfrm>
            <a:off x="3846600" y="0"/>
            <a:ext cx="5297399" cy="13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 sz="6800">
                <a:solidFill>
                  <a:srgbClr val="8E7CC3"/>
                </a:solidFill>
                <a:latin typeface="Oxygen"/>
                <a:ea typeface="Oxygen"/>
                <a:cs typeface="Oxygen"/>
                <a:sym typeface="Oxygen"/>
              </a:rPr>
              <a:t>Question(s)?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-100" y="4776825"/>
            <a:ext cx="4163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0FF00"/>
                </a:solidFill>
              </a:rPr>
              <a:t>9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